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67" r:id="rId2"/>
    <p:sldMasterId id="2147483684" r:id="rId3"/>
  </p:sldMasterIdLst>
  <p:notesMasterIdLst>
    <p:notesMasterId r:id="rId22"/>
  </p:notesMasterIdLst>
  <p:sldIdLst>
    <p:sldId id="524" r:id="rId4"/>
    <p:sldId id="275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58" r:id="rId15"/>
    <p:sldId id="266" r:id="rId16"/>
    <p:sldId id="267" r:id="rId17"/>
    <p:sldId id="268" r:id="rId18"/>
    <p:sldId id="269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003A3-FD4C-4691-9E3D-49DDFD84C078}" v="3" dt="2021-08-09T08:09:15.310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4CC003A3-FD4C-4691-9E3D-49DDFD84C078}"/>
    <pc:docChg chg="custSel addSld modSld modMainMaster">
      <pc:chgData name="Nasil Phạm" userId="72956dafe1aa49c0" providerId="LiveId" clId="{4CC003A3-FD4C-4691-9E3D-49DDFD84C078}" dt="2021-08-10T23:37:42.333" v="58" actId="1076"/>
      <pc:docMkLst>
        <pc:docMk/>
      </pc:docMkLst>
      <pc:sldChg chg="modSp mod">
        <pc:chgData name="Nasil Phạm" userId="72956dafe1aa49c0" providerId="LiveId" clId="{4CC003A3-FD4C-4691-9E3D-49DDFD84C078}" dt="2021-08-10T23:36:02.117" v="37" actId="1076"/>
        <pc:sldMkLst>
          <pc:docMk/>
          <pc:sldMk cId="0" sldId="257"/>
        </pc:sldMkLst>
        <pc:spChg chg="mod">
          <ac:chgData name="Nasil Phạm" userId="72956dafe1aa49c0" providerId="LiveId" clId="{4CC003A3-FD4C-4691-9E3D-49DDFD84C078}" dt="2021-08-10T23:36:02.117" v="37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Nasil Phạm" userId="72956dafe1aa49c0" providerId="LiveId" clId="{4CC003A3-FD4C-4691-9E3D-49DDFD84C078}" dt="2021-08-10T23:36:02.117" v="37" actId="1076"/>
          <ac:spMkLst>
            <pc:docMk/>
            <pc:sldMk cId="0" sldId="257"/>
            <ac:spMk id="5" creationId="{00000000-0000-0000-0000-000000000000}"/>
          </ac:spMkLst>
        </pc:spChg>
        <pc:picChg chg="mod">
          <ac:chgData name="Nasil Phạm" userId="72956dafe1aa49c0" providerId="LiveId" clId="{4CC003A3-FD4C-4691-9E3D-49DDFD84C078}" dt="2021-08-10T23:36:02.117" v="37" actId="1076"/>
          <ac:picMkLst>
            <pc:docMk/>
            <pc:sldMk cId="0" sldId="257"/>
            <ac:picMk id="4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10T23:36:41.708" v="40" actId="1076"/>
        <pc:sldMkLst>
          <pc:docMk/>
          <pc:sldMk cId="0" sldId="259"/>
        </pc:sldMkLst>
        <pc:spChg chg="mod">
          <ac:chgData name="Nasil Phạm" userId="72956dafe1aa49c0" providerId="LiveId" clId="{4CC003A3-FD4C-4691-9E3D-49DDFD84C078}" dt="2021-08-10T23:36:40.236" v="3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Nasil Phạm" userId="72956dafe1aa49c0" providerId="LiveId" clId="{4CC003A3-FD4C-4691-9E3D-49DDFD84C078}" dt="2021-08-10T23:36:35.700" v="38" actId="1076"/>
          <ac:spMkLst>
            <pc:docMk/>
            <pc:sldMk cId="0" sldId="259"/>
            <ac:spMk id="6" creationId="{00000000-0000-0000-0000-000000000000}"/>
          </ac:spMkLst>
        </pc:spChg>
        <pc:picChg chg="mod">
          <ac:chgData name="Nasil Phạm" userId="72956dafe1aa49c0" providerId="LiveId" clId="{4CC003A3-FD4C-4691-9E3D-49DDFD84C078}" dt="2021-08-10T23:36:41.708" v="40" actId="1076"/>
          <ac:picMkLst>
            <pc:docMk/>
            <pc:sldMk cId="0" sldId="259"/>
            <ac:picMk id="5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10T23:36:48.316" v="43" actId="1076"/>
        <pc:sldMkLst>
          <pc:docMk/>
          <pc:sldMk cId="0" sldId="260"/>
        </pc:sldMkLst>
        <pc:picChg chg="mod">
          <ac:chgData name="Nasil Phạm" userId="72956dafe1aa49c0" providerId="LiveId" clId="{4CC003A3-FD4C-4691-9E3D-49DDFD84C078}" dt="2021-08-10T23:36:48.316" v="43" actId="1076"/>
          <ac:picMkLst>
            <pc:docMk/>
            <pc:sldMk cId="0" sldId="260"/>
            <ac:picMk id="4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10T23:36:53.780" v="45" actId="1076"/>
        <pc:sldMkLst>
          <pc:docMk/>
          <pc:sldMk cId="0" sldId="261"/>
        </pc:sldMkLst>
        <pc:picChg chg="mod">
          <ac:chgData name="Nasil Phạm" userId="72956dafe1aa49c0" providerId="LiveId" clId="{4CC003A3-FD4C-4691-9E3D-49DDFD84C078}" dt="2021-08-10T23:36:53.780" v="45" actId="1076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10T23:36:58.444" v="47" actId="1076"/>
        <pc:sldMkLst>
          <pc:docMk/>
          <pc:sldMk cId="0" sldId="262"/>
        </pc:sldMkLst>
        <pc:picChg chg="mod">
          <ac:chgData name="Nasil Phạm" userId="72956dafe1aa49c0" providerId="LiveId" clId="{4CC003A3-FD4C-4691-9E3D-49DDFD84C078}" dt="2021-08-10T23:36:58.444" v="47" actId="1076"/>
          <ac:picMkLst>
            <pc:docMk/>
            <pc:sldMk cId="0" sldId="262"/>
            <ac:picMk id="4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10T23:37:02.540" v="49" actId="1076"/>
        <pc:sldMkLst>
          <pc:docMk/>
          <pc:sldMk cId="0" sldId="264"/>
        </pc:sldMkLst>
        <pc:picChg chg="mod">
          <ac:chgData name="Nasil Phạm" userId="72956dafe1aa49c0" providerId="LiveId" clId="{4CC003A3-FD4C-4691-9E3D-49DDFD84C078}" dt="2021-08-10T23:37:02.540" v="49" actId="1076"/>
          <ac:picMkLst>
            <pc:docMk/>
            <pc:sldMk cId="0" sldId="264"/>
            <ac:picMk id="4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10T23:37:15.988" v="51" actId="1076"/>
        <pc:sldMkLst>
          <pc:docMk/>
          <pc:sldMk cId="0" sldId="266"/>
        </pc:sldMkLst>
        <pc:spChg chg="mod">
          <ac:chgData name="Nasil Phạm" userId="72956dafe1aa49c0" providerId="LiveId" clId="{4CC003A3-FD4C-4691-9E3D-49DDFD84C078}" dt="2021-08-09T08:08:36.469" v="0" actId="27636"/>
          <ac:spMkLst>
            <pc:docMk/>
            <pc:sldMk cId="0" sldId="266"/>
            <ac:spMk id="2" creationId="{00000000-0000-0000-0000-000000000000}"/>
          </ac:spMkLst>
        </pc:spChg>
        <pc:spChg chg="mod">
          <ac:chgData name="Nasil Phạm" userId="72956dafe1aa49c0" providerId="LiveId" clId="{4CC003A3-FD4C-4691-9E3D-49DDFD84C078}" dt="2021-08-10T23:37:15.988" v="51" actId="1076"/>
          <ac:spMkLst>
            <pc:docMk/>
            <pc:sldMk cId="0" sldId="266"/>
            <ac:spMk id="7" creationId="{00000000-0000-0000-0000-000000000000}"/>
          </ac:spMkLst>
        </pc:spChg>
        <pc:graphicFrameChg chg="mod">
          <ac:chgData name="Nasil Phạm" userId="72956dafe1aa49c0" providerId="LiveId" clId="{4CC003A3-FD4C-4691-9E3D-49DDFD84C078}" dt="2021-08-10T23:37:13.220" v="50" actId="1076"/>
          <ac:graphicFrameMkLst>
            <pc:docMk/>
            <pc:sldMk cId="0" sldId="266"/>
            <ac:graphicFrameMk id="6" creationId="{00000000-0000-0000-0000-000000000000}"/>
          </ac:graphicFrameMkLst>
        </pc:graphicFrameChg>
      </pc:sldChg>
      <pc:sldChg chg="modSp mod">
        <pc:chgData name="Nasil Phạm" userId="72956dafe1aa49c0" providerId="LiveId" clId="{4CC003A3-FD4C-4691-9E3D-49DDFD84C078}" dt="2021-08-10T23:37:42.333" v="58" actId="1076"/>
        <pc:sldMkLst>
          <pc:docMk/>
          <pc:sldMk cId="0" sldId="267"/>
        </pc:sldMkLst>
        <pc:spChg chg="mod">
          <ac:chgData name="Nasil Phạm" userId="72956dafe1aa49c0" providerId="LiveId" clId="{4CC003A3-FD4C-4691-9E3D-49DDFD84C078}" dt="2021-08-10T23:37:42.333" v="58" actId="1076"/>
          <ac:spMkLst>
            <pc:docMk/>
            <pc:sldMk cId="0" sldId="267"/>
            <ac:spMk id="7" creationId="{00000000-0000-0000-0000-000000000000}"/>
          </ac:spMkLst>
        </pc:spChg>
        <pc:spChg chg="mod">
          <ac:chgData name="Nasil Phạm" userId="72956dafe1aa49c0" providerId="LiveId" clId="{4CC003A3-FD4C-4691-9E3D-49DDFD84C078}" dt="2021-08-10T23:37:37.932" v="57" actId="1076"/>
          <ac:spMkLst>
            <pc:docMk/>
            <pc:sldMk cId="0" sldId="267"/>
            <ac:spMk id="8" creationId="{00000000-0000-0000-0000-000000000000}"/>
          </ac:spMkLst>
        </pc:spChg>
        <pc:picChg chg="mod">
          <ac:chgData name="Nasil Phạm" userId="72956dafe1aa49c0" providerId="LiveId" clId="{4CC003A3-FD4C-4691-9E3D-49DDFD84C078}" dt="2021-08-10T23:37:25.508" v="55" actId="1076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Nasil Phạm" userId="72956dafe1aa49c0" providerId="LiveId" clId="{4CC003A3-FD4C-4691-9E3D-49DDFD84C078}" dt="2021-08-10T23:37:34.052" v="56" actId="1076"/>
          <ac:picMkLst>
            <pc:docMk/>
            <pc:sldMk cId="0" sldId="267"/>
            <ac:picMk id="5" creationId="{00000000-0000-0000-0000-000000000000}"/>
          </ac:picMkLst>
        </pc:picChg>
      </pc:sldChg>
      <pc:sldChg chg="modSp mod">
        <pc:chgData name="Nasil Phạm" userId="72956dafe1aa49c0" providerId="LiveId" clId="{4CC003A3-FD4C-4691-9E3D-49DDFD84C078}" dt="2021-08-09T08:08:36.477" v="1" actId="27636"/>
        <pc:sldMkLst>
          <pc:docMk/>
          <pc:sldMk cId="0" sldId="270"/>
        </pc:sldMkLst>
        <pc:spChg chg="mod">
          <ac:chgData name="Nasil Phạm" userId="72956dafe1aa49c0" providerId="LiveId" clId="{4CC003A3-FD4C-4691-9E3D-49DDFD84C078}" dt="2021-08-09T08:08:36.477" v="1" actId="27636"/>
          <ac:spMkLst>
            <pc:docMk/>
            <pc:sldMk cId="0" sldId="270"/>
            <ac:spMk id="3" creationId="{00000000-0000-0000-0000-000000000000}"/>
          </ac:spMkLst>
        </pc:spChg>
      </pc:sldChg>
      <pc:sldChg chg="new">
        <pc:chgData name="Nasil Phạm" userId="72956dafe1aa49c0" providerId="LiveId" clId="{4CC003A3-FD4C-4691-9E3D-49DDFD84C078}" dt="2021-08-09T08:09:05.782" v="35" actId="680"/>
        <pc:sldMkLst>
          <pc:docMk/>
          <pc:sldMk cId="3623032414" sldId="276"/>
        </pc:sldMkLst>
      </pc:sldChg>
      <pc:sldChg chg="add">
        <pc:chgData name="Nasil Phạm" userId="72956dafe1aa49c0" providerId="LiveId" clId="{4CC003A3-FD4C-4691-9E3D-49DDFD84C078}" dt="2021-08-09T08:09:15.310" v="36"/>
        <pc:sldMkLst>
          <pc:docMk/>
          <pc:sldMk cId="822077034" sldId="297"/>
        </pc:sldMkLst>
      </pc:sldChg>
      <pc:sldChg chg="add">
        <pc:chgData name="Nasil Phạm" userId="72956dafe1aa49c0" providerId="LiveId" clId="{4CC003A3-FD4C-4691-9E3D-49DDFD84C078}" dt="2021-08-09T08:09:15.310" v="36"/>
        <pc:sldMkLst>
          <pc:docMk/>
          <pc:sldMk cId="1510731552" sldId="517"/>
        </pc:sldMkLst>
      </pc:sldChg>
      <pc:sldMasterChg chg="addSp modSp mod modSldLayout">
        <pc:chgData name="Nasil Phạm" userId="72956dafe1aa49c0" providerId="LiveId" clId="{4CC003A3-FD4C-4691-9E3D-49DDFD84C078}" dt="2021-08-09T08:08:59.555" v="34" actId="1076"/>
        <pc:sldMasterMkLst>
          <pc:docMk/>
          <pc:sldMasterMk cId="0" sldId="2147483648"/>
        </pc:sldMasterMkLst>
        <pc:spChg chg="add mod">
          <ac:chgData name="Nasil Phạm" userId="72956dafe1aa49c0" providerId="LiveId" clId="{4CC003A3-FD4C-4691-9E3D-49DDFD84C078}" dt="2021-08-09T08:08:59.555" v="34" actId="1076"/>
          <ac:spMkLst>
            <pc:docMk/>
            <pc:sldMasterMk cId="0" sldId="2147483648"/>
            <ac:spMk id="8" creationId="{2A42E0E7-C8B0-4EDB-9DAE-F1E02A1D3845}"/>
          </ac:spMkLst>
        </pc:spChg>
        <pc:picChg chg="add mod">
          <ac:chgData name="Nasil Phạm" userId="72956dafe1aa49c0" providerId="LiveId" clId="{4CC003A3-FD4C-4691-9E3D-49DDFD84C078}" dt="2021-08-09T08:08:56.232" v="33"/>
          <ac:picMkLst>
            <pc:docMk/>
            <pc:sldMasterMk cId="0" sldId="2147483648"/>
            <ac:picMk id="7" creationId="{F513B1CD-50BE-4DC7-ADF3-B782C4DFF07B}"/>
          </ac:picMkLst>
        </pc:picChg>
        <pc:picChg chg="add mod">
          <ac:chgData name="Nasil Phạm" userId="72956dafe1aa49c0" providerId="LiveId" clId="{4CC003A3-FD4C-4691-9E3D-49DDFD84C078}" dt="2021-08-09T08:08:56.232" v="33"/>
          <ac:picMkLst>
            <pc:docMk/>
            <pc:sldMasterMk cId="0" sldId="2147483648"/>
            <ac:picMk id="9" creationId="{3B667B4C-AD77-4E49-8DE6-12770AB414F5}"/>
          </ac:picMkLst>
        </pc:picChg>
        <pc:sldLayoutChg chg="modSp mod">
          <pc:chgData name="Nasil Phạm" userId="72956dafe1aa49c0" providerId="LiveId" clId="{4CC003A3-FD4C-4691-9E3D-49DDFD84C078}" dt="2021-08-09T08:08:48.736" v="32" actId="1037"/>
          <pc:sldLayoutMkLst>
            <pc:docMk/>
            <pc:sldMasterMk cId="0" sldId="2147483648"/>
            <pc:sldLayoutMk cId="3508410509" sldId="2147483660"/>
          </pc:sldLayoutMkLst>
          <pc:spChg chg="mod">
            <ac:chgData name="Nasil Phạm" userId="72956dafe1aa49c0" providerId="LiveId" clId="{4CC003A3-FD4C-4691-9E3D-49DDFD84C078}" dt="2021-08-09T08:08:48.736" v="32" actId="1037"/>
            <ac:spMkLst>
              <pc:docMk/>
              <pc:sldMasterMk cId="0" sldId="2147483648"/>
              <pc:sldLayoutMk cId="3508410509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2244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8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9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36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8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52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9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642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158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035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295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413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213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906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467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28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1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313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574C-1959-4CDC-89C9-E5FC7793C431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7E9D-0711-4A53-9AB1-35536A7A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541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9560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Placeholder 7">
            <a:extLst>
              <a:ext uri="{FF2B5EF4-FFF2-40B4-BE49-F238E27FC236}">
                <a16:creationId xmlns:a16="http://schemas.microsoft.com/office/drawing/2014/main" id="{F513B1CD-50BE-4DC7-ADF3-B782C4DFF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42E0E7-C8B0-4EDB-9DAE-F1E02A1D3845}"/>
              </a:ext>
            </a:extLst>
          </p:cNvPr>
          <p:cNvSpPr txBox="1"/>
          <p:nvPr userDrawn="1"/>
        </p:nvSpPr>
        <p:spPr>
          <a:xfrm>
            <a:off x="838200" y="637657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3B667B4C-AD77-4E49-8DE6-12770AB414F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2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949"/>
            <a:ext cx="12192000" cy="6056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86" y="391886"/>
            <a:ext cx="668818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720" y="3474720"/>
            <a:ext cx="57476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 smtClean="0">
                <a:solidFill>
                  <a:srgbClr val="FFC000"/>
                </a:solidFill>
              </a:rPr>
              <a:t>ENGLISH 6</a:t>
            </a:r>
            <a:endParaRPr lang="en-US" sz="72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81075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are they learning?</a:t>
            </a:r>
          </a:p>
        </p:txBody>
      </p:sp>
      <p:pic>
        <p:nvPicPr>
          <p:cNvPr id="4" name="Content Placeholder 3" descr="music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5667"/>
          <a:stretch>
            <a:fillRect/>
          </a:stretch>
        </p:blipFill>
        <p:spPr>
          <a:xfrm>
            <a:off x="0" y="1046163"/>
            <a:ext cx="6715125" cy="51276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20002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They are learning Music.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81075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are they learning?</a:t>
            </a:r>
          </a:p>
        </p:txBody>
      </p:sp>
      <p:pic>
        <p:nvPicPr>
          <p:cNvPr id="5" name="Content Placeholder 4" descr="art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825625"/>
            <a:ext cx="8145463" cy="43513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100266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They are learning 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r="8242" b="54392"/>
          <a:stretch>
            <a:fillRect/>
          </a:stretch>
        </p:blipFill>
        <p:spPr>
          <a:xfrm>
            <a:off x="0" y="0"/>
            <a:ext cx="12192000" cy="25415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13313" t="52326" r="9675" b="12015"/>
          <a:stretch>
            <a:fillRect/>
          </a:stretch>
        </p:blipFill>
        <p:spPr>
          <a:xfrm>
            <a:off x="0" y="2541588"/>
            <a:ext cx="10134600" cy="4316412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2532380" y="2785745"/>
            <a:ext cx="1360805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3383280" y="3617595"/>
            <a:ext cx="11353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science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638935" y="4462145"/>
            <a:ext cx="58801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Times New Roman" panose="02020603050405020304" charset="0"/>
                <a:cs typeface="Times New Roman" panose="02020603050405020304" charset="0"/>
              </a:rPr>
              <a:t>PE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548380" y="5407660"/>
            <a:ext cx="120650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English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2035810" y="6258560"/>
            <a:ext cx="58864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art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971155" y="2782570"/>
            <a:ext cx="7473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ICT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333990" y="3617595"/>
            <a:ext cx="161163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geography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9729470" y="4462145"/>
            <a:ext cx="113601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history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445625" y="5407660"/>
            <a:ext cx="12598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Spanish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720725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Make a survey in groups: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7222617"/>
              </p:ext>
            </p:extLst>
          </p:nvPr>
        </p:nvGraphicFramePr>
        <p:xfrm>
          <a:off x="0" y="1085850"/>
          <a:ext cx="10515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Names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Your favorite subjects  </a:t>
                      </a:r>
                    </a:p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(the best -&gt; the least)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Student 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838200" y="4652962"/>
            <a:ext cx="83566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-&gt; Finally, our group likes ... best, and then .... </a:t>
            </a:r>
          </a:p>
          <a:p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-&gt; The least favorite subject of our group is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b="65592"/>
          <a:stretch>
            <a:fillRect/>
          </a:stretch>
        </p:blipFill>
        <p:spPr>
          <a:xfrm>
            <a:off x="0" y="144463"/>
            <a:ext cx="5275263" cy="5918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33868"/>
          <a:stretch>
            <a:fillRect/>
          </a:stretch>
        </p:blipFill>
        <p:spPr>
          <a:xfrm>
            <a:off x="6418263" y="-120650"/>
            <a:ext cx="5773737" cy="6713538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6103620" y="5327402"/>
            <a:ext cx="2879090" cy="126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8982710" y="5327402"/>
            <a:ext cx="2879090" cy="126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r="5112" b="82022"/>
          <a:stretch>
            <a:fillRect/>
          </a:stretch>
        </p:blipFill>
        <p:spPr>
          <a:xfrm>
            <a:off x="0" y="0"/>
            <a:ext cx="12192000" cy="13827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17867"/>
          <a:stretch>
            <a:fillRect/>
          </a:stretch>
        </p:blipFill>
        <p:spPr>
          <a:xfrm>
            <a:off x="2473325" y="1384300"/>
            <a:ext cx="9718675" cy="54737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23640" y="1311275"/>
            <a:ext cx="3269615" cy="47244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3609975" y="4165600"/>
            <a:ext cx="8534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latin typeface="Times New Roman" panose="02020603050405020304" charset="0"/>
                <a:cs typeface="Times New Roman" panose="02020603050405020304" charset="0"/>
              </a:rPr>
              <a:t>John</a:t>
            </a:r>
          </a:p>
        </p:txBody>
      </p:sp>
      <p:sp>
        <p:nvSpPr>
          <p:cNvPr id="10" name="Oval 9"/>
          <p:cNvSpPr/>
          <p:nvPr/>
        </p:nvSpPr>
        <p:spPr>
          <a:xfrm>
            <a:off x="3609340" y="2724150"/>
            <a:ext cx="4612005" cy="66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519160" y="4165600"/>
            <a:ext cx="74739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Dan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29025" y="3749675"/>
            <a:ext cx="3156585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2257425" y="3883025"/>
            <a:ext cx="101155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chemeClr val="accent6"/>
                </a:solidFill>
                <a:latin typeface="Times New Roman" panose="02020603050405020304" charset="0"/>
                <a:cs typeface="Times New Roman" panose="02020603050405020304" charset="0"/>
              </a:rPr>
              <a:t>Becky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723640" y="2254250"/>
            <a:ext cx="3477895" cy="2095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9817735" y="3883025"/>
            <a:ext cx="1082675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</a:rPr>
              <a:t>Emma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132455" y="2724150"/>
            <a:ext cx="4824730" cy="444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6454140" y="4165600"/>
            <a:ext cx="64135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Joe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86325" y="3882390"/>
            <a:ext cx="85344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Sally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ldLvl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r="8634" b="87335"/>
          <a:stretch>
            <a:fillRect/>
          </a:stretch>
        </p:blipFill>
        <p:spPr>
          <a:xfrm>
            <a:off x="0" y="0"/>
            <a:ext cx="12192000" cy="131286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7251" t="12837"/>
          <a:stretch>
            <a:fillRect/>
          </a:stretch>
        </p:blipFill>
        <p:spPr>
          <a:xfrm>
            <a:off x="0" y="1312863"/>
            <a:ext cx="12192000" cy="55451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02560" y="1443355"/>
            <a:ext cx="6748145" cy="491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36975" y="2553335"/>
            <a:ext cx="5713730" cy="491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55690" y="5728970"/>
            <a:ext cx="5539105" cy="491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390" y="2066290"/>
            <a:ext cx="793750" cy="415925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20520" y="2066290"/>
            <a:ext cx="793750" cy="204279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02560" y="3643630"/>
            <a:ext cx="793750" cy="321437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787380" y="1443355"/>
            <a:ext cx="793750" cy="527431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5035550" cy="627062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5/ MIME GAME: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17663"/>
            <a:ext cx="518160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GAME RULES: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Work in groups of three.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Write five activities on pieces of paper. 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 the present continuous, for example, I’m having lunch.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One student takes a pieces of paper and mimes the sentence.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first student to guess the correct sentence mimes the next sentence.</a:t>
            </a:r>
          </a:p>
          <a:p>
            <a:pPr marL="514350" indent="-514350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 descr="mime game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859463" y="1617663"/>
            <a:ext cx="6332537" cy="42179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06850" y="177165"/>
            <a:ext cx="4120515" cy="661670"/>
          </a:xfrm>
          <a:prstGeom prst="round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953760" y="1878330"/>
            <a:ext cx="26739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Are you having dinner?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916295" y="1878965"/>
            <a:ext cx="2721610" cy="452755"/>
          </a:xfrm>
          <a:prstGeom prst="wedgeRoundRectCallou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0541000" y="2987675"/>
            <a:ext cx="1466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No, I’m not.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0541635" y="2961005"/>
            <a:ext cx="1466215" cy="452755"/>
          </a:xfrm>
          <a:prstGeom prst="wedgeRoundRectCallou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803005" y="1219200"/>
            <a:ext cx="25888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Are you having lunch?</a:t>
            </a:r>
          </a:p>
        </p:txBody>
      </p:sp>
      <p:sp>
        <p:nvSpPr>
          <p:cNvPr id="13" name="Line Callout 3 12"/>
          <p:cNvSpPr/>
          <p:nvPr/>
        </p:nvSpPr>
        <p:spPr>
          <a:xfrm>
            <a:off x="8732520" y="1084580"/>
            <a:ext cx="2703195" cy="60452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1302"/>
              <a:gd name="adj6" fmla="val 5003"/>
              <a:gd name="adj7" fmla="val 309873"/>
              <a:gd name="adj8" fmla="val -3429"/>
            </a:avLst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7171690" y="596963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>
                <a:latin typeface="Times New Roman" panose="02020603050405020304" charset="0"/>
                <a:cs typeface="Times New Roman" panose="02020603050405020304" charset="0"/>
              </a:rPr>
              <a:t>Yes, I am.</a:t>
            </a:r>
          </a:p>
        </p:txBody>
      </p:sp>
      <p:sp>
        <p:nvSpPr>
          <p:cNvPr id="15" name="Line Callout 3 14"/>
          <p:cNvSpPr/>
          <p:nvPr/>
        </p:nvSpPr>
        <p:spPr>
          <a:xfrm rot="10800000">
            <a:off x="6476365" y="5969635"/>
            <a:ext cx="2326640" cy="39814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31302"/>
              <a:gd name="adj6" fmla="val 5003"/>
              <a:gd name="adj7" fmla="val 827432"/>
              <a:gd name="adj8" fmla="val -53793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13" grpId="0" animBg="1"/>
      <p:bldP spid="13" grpId="1" animBg="1"/>
      <p:bldP spid="15" grpId="0" bldLvl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4294967295"/>
          </p:nvPr>
        </p:nvGraphicFramePr>
        <p:xfrm>
          <a:off x="1428750" y="941388"/>
          <a:ext cx="1076325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Review the grammar structures and new words of unit 4.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Complete unit 4 tests, End-of-term 1 test, Teacher’s Resource Disk.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48436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4: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2700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</a:p>
        </p:txBody>
      </p:sp>
      <p:pic>
        <p:nvPicPr>
          <p:cNvPr id="4" name="Content Placeholder 3" descr="literature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88001"/>
            <a:ext cx="3675063" cy="5130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7090245" y="2527521"/>
            <a:ext cx="473138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literature.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0813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</a:p>
        </p:txBody>
      </p:sp>
      <p:pic>
        <p:nvPicPr>
          <p:cNvPr id="5" name="Content Placeholder 4" descr="physical education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96278" y="1267515"/>
            <a:ext cx="7667625" cy="51085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968375" y="-1501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It is P.E/ Physical 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</a:p>
        </p:txBody>
      </p:sp>
      <p:pic>
        <p:nvPicPr>
          <p:cNvPr id="4" name="Content Placeholder 3" descr="biology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3195" r="13195"/>
          <a:stretch>
            <a:fillRect/>
          </a:stretch>
        </p:blipFill>
        <p:spPr>
          <a:xfrm>
            <a:off x="2981739" y="1338815"/>
            <a:ext cx="3635375" cy="49387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It is Biology.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81075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</a:p>
        </p:txBody>
      </p:sp>
      <p:pic>
        <p:nvPicPr>
          <p:cNvPr id="5" name="Content Placeholder 4" descr="physics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3250" r="12826"/>
          <a:stretch>
            <a:fillRect/>
          </a:stretch>
        </p:blipFill>
        <p:spPr>
          <a:xfrm>
            <a:off x="4333184" y="855662"/>
            <a:ext cx="3803650" cy="51466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716280" y="36512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Physics.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81075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</a:p>
        </p:txBody>
      </p:sp>
      <p:pic>
        <p:nvPicPr>
          <p:cNvPr id="4" name="Content Placeholder 3" descr="geography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384" r="6946"/>
          <a:stretch>
            <a:fillRect/>
          </a:stretch>
        </p:blipFill>
        <p:spPr>
          <a:xfrm>
            <a:off x="0" y="1087438"/>
            <a:ext cx="4298950" cy="501808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38200" y="24955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Geography.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81075"/>
          </a:xfrm>
        </p:spPr>
        <p:txBody>
          <a:bodyPr anchor="t" anchorCtr="0"/>
          <a:lstStyle/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Which subject is it?</a:t>
            </a:r>
          </a:p>
        </p:txBody>
      </p:sp>
      <p:pic>
        <p:nvPicPr>
          <p:cNvPr id="5" name="Content Placeholder 4" descr="math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57350"/>
            <a:ext cx="6875463" cy="47545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573405" y="1123315"/>
            <a:ext cx="10515600" cy="981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It is Maths.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264</Words>
  <Application>Microsoft Office PowerPoint</Application>
  <PresentationFormat>Widescreen</PresentationFormat>
  <Paragraphs>61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Lato Black</vt:lpstr>
      <vt:lpstr>Lato Bold</vt:lpstr>
      <vt:lpstr>Lato Light</vt:lpstr>
      <vt:lpstr>Times New Roman</vt:lpstr>
      <vt:lpstr>Trebuchet MS</vt:lpstr>
      <vt:lpstr>Wingdings 3</vt:lpstr>
      <vt:lpstr>Default Theme</vt:lpstr>
      <vt:lpstr>Facet</vt:lpstr>
      <vt:lpstr>1_Office Theme</vt:lpstr>
      <vt:lpstr>PowerPoint Presentation</vt:lpstr>
      <vt:lpstr>PowerPoint Presentation</vt:lpstr>
      <vt:lpstr>PowerPoint Presentation</vt:lpstr>
      <vt:lpstr>Which subject is it?</vt:lpstr>
      <vt:lpstr>Which subject is it?</vt:lpstr>
      <vt:lpstr>Which subject is it?</vt:lpstr>
      <vt:lpstr>Which subject is it?</vt:lpstr>
      <vt:lpstr>Which subject is it?</vt:lpstr>
      <vt:lpstr>Which subject is it?</vt:lpstr>
      <vt:lpstr>Which subject are they learning?</vt:lpstr>
      <vt:lpstr>Which subject are they learning?</vt:lpstr>
      <vt:lpstr>PowerPoint Presentation</vt:lpstr>
      <vt:lpstr>Make a survey in groups:</vt:lpstr>
      <vt:lpstr>PowerPoint Presentation</vt:lpstr>
      <vt:lpstr>PowerPoint Presentation</vt:lpstr>
      <vt:lpstr>PowerPoint Presentation</vt:lpstr>
      <vt:lpstr>5/ MIME GAME: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Home</cp:lastModifiedBy>
  <cp:revision>26</cp:revision>
  <dcterms:created xsi:type="dcterms:W3CDTF">2021-05-28T16:42:00Z</dcterms:created>
  <dcterms:modified xsi:type="dcterms:W3CDTF">2022-07-26T09:27:03Z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